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67" r:id="rId20"/>
    <p:sldId id="268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B9436-EF60-4587-979A-03AF65B65432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E90DF-9A94-4627-BCEE-F7A7BAC5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033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0E42AC-B5D8-04AF-5D33-AD53821F7D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DB9D8B-E51A-1E68-B707-EDB9D55603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675963-CF08-7E28-20E0-84DE64FD4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EEB5C3-B53C-ABF0-B211-4C4AE0F8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F7EDA8-DCA1-9532-7F1D-B82064DDA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3726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8CA518-67CC-9E98-91DD-6520EAC87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B352CD-7AEE-3BE2-4B18-A630101216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400FCF-6892-FC30-75CE-1BB8584F2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A3141A-4793-A488-9615-4B2541F36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D5F149-CA80-3B91-DCF1-6335452E1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66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A088D0C-EE77-3D54-192A-5EF0F42096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618D307-E7A1-95CA-DA20-1F838997E5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7DA782-4E7F-3178-1363-63CCEFFA9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407F6E-EC46-8AFA-218C-FFCFD1D34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7A170D-1351-C08A-82F4-41A586E40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046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54A777-0CB4-3EDD-7332-D6FFD2985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8D94E-D06D-0E59-0229-BBAD2AD62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536FE3-8122-E1A4-F59F-A859EBDD5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63F3C2-1E11-12B2-1202-CEDB79B75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14604D-F4E5-31BB-8A37-42E5AC4C5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9877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66399C-FF1F-AE74-3E5F-56B259F35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87DD88-2D9B-CBCE-AB2B-A69E62350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DBB149-B9B6-E80A-E0E7-D9CC260C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1BCBB5-50AE-420F-A168-AD3BFE2B6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EF9004-D8F8-2C14-D8E2-F8BD97734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2614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21D8D0-4EB2-3175-95DE-24F1A342A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B2C5F2-415C-45E7-DD01-FDA51FC652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9AE855D-F409-4A83-0643-010F5F3CFD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2EA2AC-5960-CD63-2381-EADA57694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12BCFAA-7C70-2A31-2349-BFEA5DA6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2917928-832F-BDE8-937C-4D4D2F80C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4931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D30E1-A581-177C-2E1F-A998DF6BC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B046531-421C-2F49-56B8-8F14BAA24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5FFC44-0086-56D9-20AD-C04C711FF3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5FD330B-07AD-6602-38AE-EF0A80E408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2AAF0CD-6DA5-1C9E-B067-906D76469F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842710B-6C58-53B5-6044-AC3C57BB6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7EB78E6-7796-5BD6-7909-6515AAE8C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8D60430-CEBC-B17D-5F2D-5865D5C1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6880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82D57B-4625-66D8-5611-49D25B0AD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6A06278-D0A8-4DF9-C0BD-BBF0F0103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8877A4F-779A-6F5E-1931-AD3EFC510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19BA7-A113-E2CE-18C4-7D237E033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280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F63D8D1-4709-C58D-A132-BFA7E9FB3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5E1EEE7-931E-7EFF-FC5A-19F6BB071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C58F2F2-0B35-F19F-E489-4A17E367F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850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D4842-63CD-ED83-0378-D1BDAA41A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E469A6-A732-0B98-EEC1-E91BFD914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B04F15-F29D-D84F-CAB8-C4FB85F84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E1728A-7A8D-0579-7079-722364541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EEE2B6-7C1D-E208-10EE-0FFD04615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77149B3-B641-327A-4EC7-B36264C79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903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FBC260-4815-A92D-7484-F0099A0DC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9BAE28C-0AEB-A252-9D9A-253E4D3302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00B656-EFD4-A25E-AF29-2F5C88F30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F9FF6D-9FDF-50FD-833E-5ECEF191C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54C783-E82E-DAF3-CEA7-89CE5DE9C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75D3EB0-967C-AAA6-F1DD-976AB710A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57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F7876DC-F796-661D-2536-2773511A0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E86454-441E-28C2-8449-09873C779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7A3924-D6CC-37CD-AD2C-4E408CB4E5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D535E-E152-413C-9233-B99A37436A1E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E9380D-0DDC-D37C-8F4E-DBA1F0E6BE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DCB33A-AD55-2C55-F318-A31EB20E1D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F0782-8455-4506-983C-40EB11202A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22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6197A51-A7F9-1960-AC4B-FE0ADE031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82" y="0"/>
            <a:ext cx="8791700" cy="573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82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0FFECE-6DC3-0690-4C4D-AFBFB7870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785F457-C809-321D-14C1-101913D65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168"/>
            <a:ext cx="12192000" cy="6437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47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1F856E-E56D-4A84-322C-2793E54FB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EB7D25C-3F6A-289C-F62B-F2F81CBE1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399" y="0"/>
            <a:ext cx="7147246" cy="446442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7ADA9B9-CEF3-4E71-C285-136B6E390E63}"/>
              </a:ext>
            </a:extLst>
          </p:cNvPr>
          <p:cNvSpPr txBox="1"/>
          <p:nvPr/>
        </p:nvSpPr>
        <p:spPr>
          <a:xfrm>
            <a:off x="824753" y="4670612"/>
            <a:ext cx="3747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先画不透明，再画透明的，先有深度，后无，从后到前。</a:t>
            </a:r>
          </a:p>
        </p:txBody>
      </p:sp>
    </p:spTree>
    <p:extLst>
      <p:ext uri="{BB962C8B-B14F-4D97-AF65-F5344CB8AC3E}">
        <p14:creationId xmlns:p14="http://schemas.microsoft.com/office/powerpoint/2010/main" val="2770555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F8040-4E33-CBE1-01CF-FDE35BC42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4A6EDAE-A4D9-2539-A7CF-307C33409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29" y="188258"/>
            <a:ext cx="8043065" cy="523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163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0604D-C4B6-7A38-7465-741EB438D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7AF813D-8BF8-22A8-0EB2-F8C06A52D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51" y="389965"/>
            <a:ext cx="4168689" cy="292249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46046B4-ECE8-E637-F48A-B1432E3E4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6271" y="443753"/>
            <a:ext cx="5230688" cy="298524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E723238-A9EE-FA35-19AF-CE3F56A5A1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351" y="4245909"/>
            <a:ext cx="6143625" cy="14859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EE72CED-E93F-A5D7-837E-CDC1C3F6752D}"/>
              </a:ext>
            </a:extLst>
          </p:cNvPr>
          <p:cNvSpPr txBox="1"/>
          <p:nvPr/>
        </p:nvSpPr>
        <p:spPr>
          <a:xfrm>
            <a:off x="7270376" y="4365812"/>
            <a:ext cx="3926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第二部将投影空间转换为标准立方体。</a:t>
            </a:r>
          </a:p>
        </p:txBody>
      </p:sp>
    </p:spTree>
    <p:extLst>
      <p:ext uri="{BB962C8B-B14F-4D97-AF65-F5344CB8AC3E}">
        <p14:creationId xmlns:p14="http://schemas.microsoft.com/office/powerpoint/2010/main" val="398317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5805B-B598-E641-EFF2-A8AD52A93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770A1CF-16A3-CF3C-54E8-5619C92AA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593" y="623047"/>
            <a:ext cx="4552219" cy="343348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7AD443A-BCCF-B616-54A4-68A5D2866957}"/>
              </a:ext>
            </a:extLst>
          </p:cNvPr>
          <p:cNvSpPr txBox="1"/>
          <p:nvPr/>
        </p:nvSpPr>
        <p:spPr>
          <a:xfrm>
            <a:off x="1111624" y="4661647"/>
            <a:ext cx="5782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得到裁剪后的三角形。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A354231-8372-7F61-C45F-1FB257C23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092" y="1013011"/>
            <a:ext cx="4217546" cy="265355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CA9EA3C-1F5B-2449-5963-552C76FB4FB6}"/>
              </a:ext>
            </a:extLst>
          </p:cNvPr>
          <p:cNvSpPr txBox="1"/>
          <p:nvPr/>
        </p:nvSpPr>
        <p:spPr>
          <a:xfrm>
            <a:off x="6275294" y="4428565"/>
            <a:ext cx="448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转换为二维坐标。可能要伸缩反射。</a:t>
            </a:r>
          </a:p>
        </p:txBody>
      </p:sp>
    </p:spTree>
    <p:extLst>
      <p:ext uri="{BB962C8B-B14F-4D97-AF65-F5344CB8AC3E}">
        <p14:creationId xmlns:p14="http://schemas.microsoft.com/office/powerpoint/2010/main" val="1519287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5284A-49FB-7CA3-8F99-44869388A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308462D-9463-04AA-041B-8542D765B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340" y="555811"/>
            <a:ext cx="5359413" cy="379741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198C3C4-5B43-5D1B-306E-7B8ADCAD7D75}"/>
              </a:ext>
            </a:extLst>
          </p:cNvPr>
          <p:cNvSpPr txBox="1"/>
          <p:nvPr/>
        </p:nvSpPr>
        <p:spPr>
          <a:xfrm>
            <a:off x="799340" y="4812267"/>
            <a:ext cx="372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Z</a:t>
            </a:r>
            <a:r>
              <a:rPr lang="zh-CN" altLang="en-US"/>
              <a:t>是深度，</a:t>
            </a:r>
            <a:r>
              <a:rPr lang="en-US" altLang="zh-CN"/>
              <a:t>w</a:t>
            </a:r>
            <a:r>
              <a:rPr lang="zh-CN" altLang="en-US"/>
              <a:t>是重心坐标，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16F01C9-B1D7-6D74-1AF2-7E847A09E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853" y="555811"/>
            <a:ext cx="4583784" cy="3429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8D4FB16-40AA-6BE7-57F5-BF5D93DA339A}"/>
              </a:ext>
            </a:extLst>
          </p:cNvPr>
          <p:cNvSpPr txBox="1"/>
          <p:nvPr/>
        </p:nvSpPr>
        <p:spPr>
          <a:xfrm>
            <a:off x="7539318" y="4353224"/>
            <a:ext cx="3334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检查样本点是否在三角形中。</a:t>
            </a:r>
          </a:p>
        </p:txBody>
      </p:sp>
    </p:spTree>
    <p:extLst>
      <p:ext uri="{BB962C8B-B14F-4D97-AF65-F5344CB8AC3E}">
        <p14:creationId xmlns:p14="http://schemas.microsoft.com/office/powerpoint/2010/main" val="26197803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14F55B-F81F-D80F-8164-5415F63BE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ACBE2F8-5690-2B92-81A8-195859876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875" y="340658"/>
            <a:ext cx="5111354" cy="308834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89E8381-7E1D-4551-C2D8-37B8B4A74C56}"/>
              </a:ext>
            </a:extLst>
          </p:cNvPr>
          <p:cNvSpPr txBox="1"/>
          <p:nvPr/>
        </p:nvSpPr>
        <p:spPr>
          <a:xfrm>
            <a:off x="922864" y="4034118"/>
            <a:ext cx="2805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用</a:t>
            </a:r>
            <a:r>
              <a:rPr lang="en-US" altLang="zh-CN"/>
              <a:t>uv</a:t>
            </a:r>
            <a:r>
              <a:rPr lang="zh-CN" altLang="en-US"/>
              <a:t>去查找纹理图。得到颜色和细节，</a:t>
            </a:r>
            <a:r>
              <a:rPr lang="en-US" altLang="zh-CN"/>
              <a:t>mipmap</a:t>
            </a:r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8A168D6-5E5C-EEFA-A988-A23DCE3EC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796" y="506505"/>
            <a:ext cx="4924050" cy="292249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1442561-CB34-E70F-0AC8-04191EF2A60F}"/>
              </a:ext>
            </a:extLst>
          </p:cNvPr>
          <p:cNvSpPr txBox="1"/>
          <p:nvPr/>
        </p:nvSpPr>
        <p:spPr>
          <a:xfrm>
            <a:off x="6526306" y="3827929"/>
            <a:ext cx="4276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执行深度算法更新点的颜色。</a:t>
            </a:r>
          </a:p>
        </p:txBody>
      </p:sp>
    </p:spTree>
    <p:extLst>
      <p:ext uri="{BB962C8B-B14F-4D97-AF65-F5344CB8AC3E}">
        <p14:creationId xmlns:p14="http://schemas.microsoft.com/office/powerpoint/2010/main" val="3610918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3A91B5-DE97-3E47-8ADA-F4EE6AFE8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B87F28D-78DC-066F-A839-82661B0C5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259" y="0"/>
            <a:ext cx="8476470" cy="593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5867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F55494-1117-F209-4CEB-195D0A02B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6D93F4-AA5E-3ACF-B3FD-64190056C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379" y="299198"/>
            <a:ext cx="5095875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207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3A72B-6335-B60E-127C-CB612CBC7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7296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4C542-FB31-ED47-7BCA-B05B23344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B2D2FFE-711C-53D2-CCE4-7161E4EBA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92" y="744070"/>
            <a:ext cx="6983707" cy="454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5097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FD9616-9C88-52CE-5F63-EE7E9DC36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6359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B0AD7-CFBD-21A1-259E-E132874FE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B54C4B0-2A8E-957C-C930-7A24FDD64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" y="-125506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68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38BD4-E29D-12FE-BCC3-16C7668F30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568E383-F1EE-DDD0-DAC9-6B53976C2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313" y="439271"/>
            <a:ext cx="7472323" cy="521745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A3DFF24-5D9A-03C1-BF68-AC64F1F267F5}"/>
              </a:ext>
            </a:extLst>
          </p:cNvPr>
          <p:cNvSpPr txBox="1"/>
          <p:nvPr/>
        </p:nvSpPr>
        <p:spPr>
          <a:xfrm>
            <a:off x="8220635" y="1201271"/>
            <a:ext cx="22142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深度遮挡算法可以不按照顺序添加图源，因为每一个点经过算法检查后添加，并且可以很好的处理交叉。</a:t>
            </a:r>
          </a:p>
        </p:txBody>
      </p:sp>
    </p:spTree>
    <p:extLst>
      <p:ext uri="{BB962C8B-B14F-4D97-AF65-F5344CB8AC3E}">
        <p14:creationId xmlns:p14="http://schemas.microsoft.com/office/powerpoint/2010/main" val="4254639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10CDB-DF64-DE0B-6ABA-72909CB72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118742C-0CD0-971C-40FF-9D357F092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89" y="340098"/>
            <a:ext cx="10039350" cy="20002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105C37C-8EE6-1303-1D2E-F2C453AFE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65" y="3006026"/>
            <a:ext cx="9672918" cy="302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080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63F1E-9E22-EBE0-97D4-C01000D38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831BBE0-81D1-DC4D-69D4-A47E84771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44" y="98612"/>
            <a:ext cx="10147862" cy="608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148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BA3FA-6806-D8D3-BE09-36F8A324C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169A71A-3252-D8E5-27D1-4A3C727FA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24" y="-170329"/>
            <a:ext cx="8246711" cy="486103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E79AB73-E23B-081B-3335-8133ECCC6DCF}"/>
              </a:ext>
            </a:extLst>
          </p:cNvPr>
          <p:cNvSpPr txBox="1"/>
          <p:nvPr/>
        </p:nvSpPr>
        <p:spPr>
          <a:xfrm>
            <a:off x="484094" y="5091953"/>
            <a:ext cx="8337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经过预处理后，绿色没有了。原本是两个东西，一个透明度的图像，一个颜色的，没有经过预处理的会保留绿色导致合成出问题，经过预处理的根本没有绿色的图像了。</a:t>
            </a:r>
          </a:p>
        </p:txBody>
      </p:sp>
    </p:spTree>
    <p:extLst>
      <p:ext uri="{BB962C8B-B14F-4D97-AF65-F5344CB8AC3E}">
        <p14:creationId xmlns:p14="http://schemas.microsoft.com/office/powerpoint/2010/main" val="2918622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D928C-B6AC-CF75-4CED-FE44CD62E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DE7828B-5E94-7D81-BB7A-8F7A65CDD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827" y="0"/>
            <a:ext cx="7320091" cy="483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759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69679-D154-441D-4723-18C714628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8F3255B-F456-FF7C-156D-0B555723F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659" y="0"/>
            <a:ext cx="106306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227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158</Words>
  <Application>Microsoft Office PowerPoint</Application>
  <PresentationFormat>宽屏</PresentationFormat>
  <Paragraphs>10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t27148</dc:creator>
  <cp:lastModifiedBy>t27148</cp:lastModifiedBy>
  <cp:revision>2</cp:revision>
  <dcterms:created xsi:type="dcterms:W3CDTF">2024-12-30T12:03:30Z</dcterms:created>
  <dcterms:modified xsi:type="dcterms:W3CDTF">2025-03-13T03:36:15Z</dcterms:modified>
</cp:coreProperties>
</file>

<file path=docProps/thumbnail.jpeg>
</file>